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A40DF6-F385-43C7-8BA1-6B23D3832847}" v="5" dt="2023-04-09T12:50:13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10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4BA40DF6-F385-43C7-8BA1-6B23D3832847}"/>
    <pc:docChg chg="undo custSel addSld modSld">
      <pc:chgData name="Kal Rabb" userId="3edf06299a4717ec" providerId="LiveId" clId="{4BA40DF6-F385-43C7-8BA1-6B23D3832847}" dt="2023-04-09T12:55:31.913" v="1138" actId="20577"/>
      <pc:docMkLst>
        <pc:docMk/>
      </pc:docMkLst>
      <pc:sldChg chg="modSp new mod">
        <pc:chgData name="Kal Rabb" userId="3edf06299a4717ec" providerId="LiveId" clId="{4BA40DF6-F385-43C7-8BA1-6B23D3832847}" dt="2023-04-09T12:42:52.810" v="19" actId="20577"/>
        <pc:sldMkLst>
          <pc:docMk/>
          <pc:sldMk cId="2316151258" sldId="256"/>
        </pc:sldMkLst>
        <pc:spChg chg="mod">
          <ac:chgData name="Kal Rabb" userId="3edf06299a4717ec" providerId="LiveId" clId="{4BA40DF6-F385-43C7-8BA1-6B23D3832847}" dt="2023-04-09T12:42:52.810" v="19" actId="20577"/>
          <ac:spMkLst>
            <pc:docMk/>
            <pc:sldMk cId="2316151258" sldId="256"/>
            <ac:spMk id="2" creationId="{8E3E75A6-B5EA-8B09-F10B-1B9364E7A76C}"/>
          </ac:spMkLst>
        </pc:spChg>
        <pc:spChg chg="mod">
          <ac:chgData name="Kal Rabb" userId="3edf06299a4717ec" providerId="LiveId" clId="{4BA40DF6-F385-43C7-8BA1-6B23D3832847}" dt="2023-04-09T12:42:42.159" v="1"/>
          <ac:spMkLst>
            <pc:docMk/>
            <pc:sldMk cId="2316151258" sldId="256"/>
            <ac:spMk id="3" creationId="{BB15E8BA-A37A-A7C4-9DEF-4C57A111D9F0}"/>
          </ac:spMkLst>
        </pc:spChg>
      </pc:sldChg>
      <pc:sldChg chg="modSp new mod">
        <pc:chgData name="Kal Rabb" userId="3edf06299a4717ec" providerId="LiveId" clId="{4BA40DF6-F385-43C7-8BA1-6B23D3832847}" dt="2023-04-09T12:46:12.025" v="358" actId="5793"/>
        <pc:sldMkLst>
          <pc:docMk/>
          <pc:sldMk cId="2733293151" sldId="257"/>
        </pc:sldMkLst>
        <pc:spChg chg="mod">
          <ac:chgData name="Kal Rabb" userId="3edf06299a4717ec" providerId="LiveId" clId="{4BA40DF6-F385-43C7-8BA1-6B23D3832847}" dt="2023-04-09T12:43:01.571" v="29" actId="20577"/>
          <ac:spMkLst>
            <pc:docMk/>
            <pc:sldMk cId="2733293151" sldId="257"/>
            <ac:spMk id="2" creationId="{0E4B3FF5-7C63-CBBB-CF7E-2BC5A50BE233}"/>
          </ac:spMkLst>
        </pc:spChg>
        <pc:spChg chg="mod">
          <ac:chgData name="Kal Rabb" userId="3edf06299a4717ec" providerId="LiveId" clId="{4BA40DF6-F385-43C7-8BA1-6B23D3832847}" dt="2023-04-09T12:46:12.025" v="358" actId="5793"/>
          <ac:spMkLst>
            <pc:docMk/>
            <pc:sldMk cId="2733293151" sldId="257"/>
            <ac:spMk id="3" creationId="{B4B1D12D-BE37-1268-F3F4-B07631AE31C4}"/>
          </ac:spMkLst>
        </pc:spChg>
      </pc:sldChg>
      <pc:sldChg chg="addSp modSp new mod">
        <pc:chgData name="Kal Rabb" userId="3edf06299a4717ec" providerId="LiveId" clId="{4BA40DF6-F385-43C7-8BA1-6B23D3832847}" dt="2023-04-09T12:47:51.032" v="403" actId="5793"/>
        <pc:sldMkLst>
          <pc:docMk/>
          <pc:sldMk cId="3887506625" sldId="258"/>
        </pc:sldMkLst>
        <pc:spChg chg="mod">
          <ac:chgData name="Kal Rabb" userId="3edf06299a4717ec" providerId="LiveId" clId="{4BA40DF6-F385-43C7-8BA1-6B23D3832847}" dt="2023-04-09T12:47:08.003" v="368" actId="20577"/>
          <ac:spMkLst>
            <pc:docMk/>
            <pc:sldMk cId="3887506625" sldId="258"/>
            <ac:spMk id="2" creationId="{6B25C929-7C41-8C02-D8F2-1DA08E656552}"/>
          </ac:spMkLst>
        </pc:spChg>
        <pc:spChg chg="mod">
          <ac:chgData name="Kal Rabb" userId="3edf06299a4717ec" providerId="LiveId" clId="{4BA40DF6-F385-43C7-8BA1-6B23D3832847}" dt="2023-04-09T12:47:15.818" v="369"/>
          <ac:spMkLst>
            <pc:docMk/>
            <pc:sldMk cId="3887506625" sldId="258"/>
            <ac:spMk id="3" creationId="{A59E81EC-BF2C-A3E8-D373-9CA61287D9F0}"/>
          </ac:spMkLst>
        </pc:spChg>
        <pc:spChg chg="add mod">
          <ac:chgData name="Kal Rabb" userId="3edf06299a4717ec" providerId="LiveId" clId="{4BA40DF6-F385-43C7-8BA1-6B23D3832847}" dt="2023-04-09T12:47:51.032" v="403" actId="5793"/>
          <ac:spMkLst>
            <pc:docMk/>
            <pc:sldMk cId="3887506625" sldId="258"/>
            <ac:spMk id="4" creationId="{961E8E53-3467-D69D-FB04-D1718DC20C24}"/>
          </ac:spMkLst>
        </pc:spChg>
      </pc:sldChg>
      <pc:sldChg chg="addSp delSp modSp new mod">
        <pc:chgData name="Kal Rabb" userId="3edf06299a4717ec" providerId="LiveId" clId="{4BA40DF6-F385-43C7-8BA1-6B23D3832847}" dt="2023-04-09T12:50:39.658" v="454" actId="14100"/>
        <pc:sldMkLst>
          <pc:docMk/>
          <pc:sldMk cId="121712102" sldId="259"/>
        </pc:sldMkLst>
        <pc:spChg chg="mod">
          <ac:chgData name="Kal Rabb" userId="3edf06299a4717ec" providerId="LiveId" clId="{4BA40DF6-F385-43C7-8BA1-6B23D3832847}" dt="2023-04-09T12:48:06.827" v="444" actId="5793"/>
          <ac:spMkLst>
            <pc:docMk/>
            <pc:sldMk cId="121712102" sldId="259"/>
            <ac:spMk id="2" creationId="{5F1E1715-C07E-15A7-627C-8D9D1E7C310C}"/>
          </ac:spMkLst>
        </pc:spChg>
        <pc:spChg chg="add del">
          <ac:chgData name="Kal Rabb" userId="3edf06299a4717ec" providerId="LiveId" clId="{4BA40DF6-F385-43C7-8BA1-6B23D3832847}" dt="2023-04-09T12:50:24.856" v="451" actId="478"/>
          <ac:spMkLst>
            <pc:docMk/>
            <pc:sldMk cId="121712102" sldId="259"/>
            <ac:spMk id="3" creationId="{19236939-94C0-2D47-96A6-A408843D7061}"/>
          </ac:spMkLst>
        </pc:spChg>
        <pc:spChg chg="add mod">
          <ac:chgData name="Kal Rabb" userId="3edf06299a4717ec" providerId="LiveId" clId="{4BA40DF6-F385-43C7-8BA1-6B23D3832847}" dt="2023-04-09T12:50:39.658" v="454" actId="14100"/>
          <ac:spMkLst>
            <pc:docMk/>
            <pc:sldMk cId="121712102" sldId="259"/>
            <ac:spMk id="7" creationId="{A56D6CBC-455A-6699-82F0-E0E14ECC2E98}"/>
          </ac:spMkLst>
        </pc:spChg>
        <pc:graphicFrameChg chg="add del mod">
          <ac:chgData name="Kal Rabb" userId="3edf06299a4717ec" providerId="LiveId" clId="{4BA40DF6-F385-43C7-8BA1-6B23D3832847}" dt="2023-04-09T12:49:47.769" v="446"/>
          <ac:graphicFrameMkLst>
            <pc:docMk/>
            <pc:sldMk cId="121712102" sldId="259"/>
            <ac:graphicFrameMk id="4" creationId="{38FFFA9A-7B08-B23A-8567-798143215F4A}"/>
          </ac:graphicFrameMkLst>
        </pc:graphicFrameChg>
        <pc:graphicFrameChg chg="add del mod">
          <ac:chgData name="Kal Rabb" userId="3edf06299a4717ec" providerId="LiveId" clId="{4BA40DF6-F385-43C7-8BA1-6B23D3832847}" dt="2023-04-09T12:50:13.934" v="448"/>
          <ac:graphicFrameMkLst>
            <pc:docMk/>
            <pc:sldMk cId="121712102" sldId="259"/>
            <ac:graphicFrameMk id="5" creationId="{EEC2AA64-70D2-E4D1-2667-D5CEB0CBA117}"/>
          </ac:graphicFrameMkLst>
        </pc:graphicFrameChg>
      </pc:sldChg>
      <pc:sldChg chg="modSp new mod">
        <pc:chgData name="Kal Rabb" userId="3edf06299a4717ec" providerId="LiveId" clId="{4BA40DF6-F385-43C7-8BA1-6B23D3832847}" dt="2023-04-09T12:54:05.648" v="871" actId="207"/>
        <pc:sldMkLst>
          <pc:docMk/>
          <pc:sldMk cId="2997256044" sldId="260"/>
        </pc:sldMkLst>
        <pc:spChg chg="mod">
          <ac:chgData name="Kal Rabb" userId="3edf06299a4717ec" providerId="LiveId" clId="{4BA40DF6-F385-43C7-8BA1-6B23D3832847}" dt="2023-04-09T12:51:00.860" v="497" actId="20577"/>
          <ac:spMkLst>
            <pc:docMk/>
            <pc:sldMk cId="2997256044" sldId="260"/>
            <ac:spMk id="2" creationId="{A1AE7558-ED97-6B26-D7B5-C61C71854C35}"/>
          </ac:spMkLst>
        </pc:spChg>
        <pc:spChg chg="mod">
          <ac:chgData name="Kal Rabb" userId="3edf06299a4717ec" providerId="LiveId" clId="{4BA40DF6-F385-43C7-8BA1-6B23D3832847}" dt="2023-04-09T12:54:05.648" v="871" actId="207"/>
          <ac:spMkLst>
            <pc:docMk/>
            <pc:sldMk cId="2997256044" sldId="260"/>
            <ac:spMk id="3" creationId="{1DFF604B-B0BD-1AB5-8322-DBC4204EA008}"/>
          </ac:spMkLst>
        </pc:spChg>
      </pc:sldChg>
      <pc:sldChg chg="modSp new mod">
        <pc:chgData name="Kal Rabb" userId="3edf06299a4717ec" providerId="LiveId" clId="{4BA40DF6-F385-43C7-8BA1-6B23D3832847}" dt="2023-04-09T12:55:31.913" v="1138" actId="20577"/>
        <pc:sldMkLst>
          <pc:docMk/>
          <pc:sldMk cId="2420904461" sldId="261"/>
        </pc:sldMkLst>
        <pc:spChg chg="mod">
          <ac:chgData name="Kal Rabb" userId="3edf06299a4717ec" providerId="LiveId" clId="{4BA40DF6-F385-43C7-8BA1-6B23D3832847}" dt="2023-04-09T12:54:26.922" v="900" actId="5793"/>
          <ac:spMkLst>
            <pc:docMk/>
            <pc:sldMk cId="2420904461" sldId="261"/>
            <ac:spMk id="2" creationId="{A8E3CA5C-60B5-1711-366D-22AFFF0B9B3B}"/>
          </ac:spMkLst>
        </pc:spChg>
        <pc:spChg chg="mod">
          <ac:chgData name="Kal Rabb" userId="3edf06299a4717ec" providerId="LiveId" clId="{4BA40DF6-F385-43C7-8BA1-6B23D3832847}" dt="2023-04-09T12:55:31.913" v="1138" actId="20577"/>
          <ac:spMkLst>
            <pc:docMk/>
            <pc:sldMk cId="2420904461" sldId="261"/>
            <ac:spMk id="3" creationId="{08D3EEF5-BDE3-7203-9273-0492F09004E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41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3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9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1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25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19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5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08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6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9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000E63-283D-4FDE-9C12-7138916408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73C2437-3387-49A9-B70A-6F9E1DB605A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11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E75A6-B5EA-8B09-F10B-1B9364E7A7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Markdown and Web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5E8BA-A37A-A7C4-9DEF-4C57A111D9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51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B3FF5-7C63-CBBB-CF7E-2BC5A50BE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1D12D-BE37-1268-F3F4-B07631AE3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web page is simply a text file with extra information on display rules</a:t>
            </a:r>
          </a:p>
          <a:p>
            <a:r>
              <a:rPr lang="en-US" dirty="0"/>
              <a:t>A web browser reads the text file and locates the display rules</a:t>
            </a:r>
          </a:p>
          <a:p>
            <a:pPr marL="341313" indent="-230188">
              <a:buFont typeface="Wingdings" panose="05000000000000000000" pitchFamily="2" charset="2"/>
              <a:buChar char="Ø"/>
            </a:pPr>
            <a:r>
              <a:rPr lang="en-US" dirty="0"/>
              <a:t>It then applies the display rules to the enclosed text</a:t>
            </a:r>
          </a:p>
          <a:p>
            <a:pPr marL="111125" indent="0">
              <a:buNone/>
            </a:pPr>
            <a:r>
              <a:rPr lang="en-US" dirty="0"/>
              <a:t>Display rules can be simple (font family, type), or complex (bullets, colors, layout …)</a:t>
            </a:r>
          </a:p>
          <a:p>
            <a:pPr marL="285750" indent="-174625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293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5C929-7C41-8C02-D8F2-1DA08E65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E81EC-BF2C-A3E8-D373-9CA61287D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&lt;!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DOCTYPE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HTML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html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head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title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Regex: Markdown Conversion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title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head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&gt;&lt;/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html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961E8E53-3467-D69D-FB04-D1718DC20C24}"/>
              </a:ext>
            </a:extLst>
          </p:cNvPr>
          <p:cNvSpPr/>
          <p:nvPr/>
        </p:nvSpPr>
        <p:spPr>
          <a:xfrm>
            <a:off x="3315572" y="4030857"/>
            <a:ext cx="3727402" cy="54445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page content goes here …</a:t>
            </a:r>
          </a:p>
        </p:txBody>
      </p:sp>
    </p:spTree>
    <p:extLst>
      <p:ext uri="{BB962C8B-B14F-4D97-AF65-F5344CB8AC3E}">
        <p14:creationId xmlns:p14="http://schemas.microsoft.com/office/powerpoint/2010/main" val="3887506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E1715-C07E-15A7-627C-8D9D1E7C3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 content can be hard to read 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6D6CBC-455A-6699-82F0-E0E14ECC2E98}"/>
              </a:ext>
            </a:extLst>
          </p:cNvPr>
          <p:cNvSpPr txBox="1"/>
          <p:nvPr/>
        </p:nvSpPr>
        <p:spPr>
          <a:xfrm>
            <a:off x="1305289" y="1880564"/>
            <a:ext cx="985039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&lt;div class="card mt-2"&gt;</a:t>
            </a:r>
          </a:p>
          <a:p>
            <a:r>
              <a:rPr lang="en-US" dirty="0"/>
              <a:t>	&lt;div class="card-header"&gt;</a:t>
            </a:r>
          </a:p>
          <a:p>
            <a:r>
              <a:rPr lang="en-US" dirty="0"/>
              <a:t>		Submission</a:t>
            </a:r>
          </a:p>
          <a:p>
            <a:r>
              <a:rPr lang="en-US" dirty="0"/>
              <a:t>	&lt;/div&gt;</a:t>
            </a:r>
          </a:p>
          <a:p>
            <a:r>
              <a:rPr lang="en-US" dirty="0"/>
              <a:t>	&lt;div class="card-body"&gt;</a:t>
            </a:r>
          </a:p>
          <a:p>
            <a:r>
              <a:rPr lang="en-US" dirty="0"/>
              <a:t>		&lt;li&gt;Submit your code to a directory named &lt;</a:t>
            </a:r>
            <a:r>
              <a:rPr lang="en-US" dirty="0" err="1"/>
              <a:t>i</a:t>
            </a:r>
            <a:r>
              <a:rPr lang="en-US" dirty="0"/>
              <a:t>&gt;</a:t>
            </a:r>
            <a:r>
              <a:rPr lang="en-US" dirty="0" err="1"/>
              <a:t>regex_md</a:t>
            </a:r>
            <a:r>
              <a:rPr lang="en-US" dirty="0"/>
              <a:t>&lt;/</a:t>
            </a:r>
            <a:r>
              <a:rPr lang="en-US" dirty="0" err="1"/>
              <a:t>i</a:t>
            </a:r>
            <a:r>
              <a:rPr lang="en-US" dirty="0"/>
              <a:t>&gt; in your git repository.&lt;/li&gt;</a:t>
            </a:r>
          </a:p>
          <a:p>
            <a:r>
              <a:rPr lang="en-US" dirty="0"/>
              <a:t>		&lt;h3&gt;Grading scheme: 100 points&lt;/h3&gt;</a:t>
            </a:r>
          </a:p>
          <a:p>
            <a:r>
              <a:rPr lang="en-US" dirty="0"/>
              <a:t>		&lt;</a:t>
            </a:r>
            <a:r>
              <a:rPr lang="en-US" dirty="0" err="1"/>
              <a:t>ul</a:t>
            </a:r>
            <a:r>
              <a:rPr lang="en-US" dirty="0"/>
              <a:t>&gt;</a:t>
            </a:r>
          </a:p>
          <a:p>
            <a:r>
              <a:rPr lang="en-US" dirty="0"/>
              <a:t>			&lt;li&gt;Clean build (10)&lt;/li&gt;</a:t>
            </a:r>
          </a:p>
          <a:p>
            <a:r>
              <a:rPr lang="en-US" dirty="0"/>
              <a:t>			&lt;li&gt;Proper use of regex(20)&lt;/li&gt;</a:t>
            </a:r>
          </a:p>
          <a:p>
            <a:r>
              <a:rPr lang="en-US" dirty="0"/>
              <a:t>			&lt;li&gt;Full/ correct conversion of Markdown file to HTML (70)&lt;/li&gt;</a:t>
            </a:r>
          </a:p>
          <a:p>
            <a:r>
              <a:rPr lang="en-US" dirty="0"/>
              <a:t>		&lt;/</a:t>
            </a:r>
            <a:r>
              <a:rPr lang="en-US" dirty="0" err="1"/>
              <a:t>ul</a:t>
            </a:r>
            <a:r>
              <a:rPr lang="en-US" dirty="0"/>
              <a:t>&gt;		</a:t>
            </a:r>
          </a:p>
          <a:p>
            <a:r>
              <a:rPr lang="en-US" dirty="0"/>
              <a:t>	&lt;/div&gt;</a:t>
            </a:r>
          </a:p>
          <a:p>
            <a:r>
              <a:rPr lang="en-US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2171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E7558-ED97-6B26-D7B5-C61C71854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 generators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F604B-B0BD-1AB5-8322-DBC4204EA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 page generators allow you to ‘create’ a web page as a more normal text file (with simplified instructions for formatting)</a:t>
            </a:r>
          </a:p>
          <a:p>
            <a:r>
              <a:rPr lang="en-US" dirty="0"/>
              <a:t>The generator then takes the ‘normal’ text file format and generates an HTML file</a:t>
            </a:r>
          </a:p>
          <a:p>
            <a:endParaRPr lang="en-US" dirty="0"/>
          </a:p>
          <a:p>
            <a:r>
              <a:rPr lang="en-US" dirty="0"/>
              <a:t>One such approach is using Markdown files and converting to HTML</a:t>
            </a:r>
          </a:p>
          <a:p>
            <a:r>
              <a:rPr lang="en-US" dirty="0"/>
              <a:t>NOTE: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dirty="0"/>
              <a:t>yper</a:t>
            </a:r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dirty="0"/>
              <a:t>ext </a:t>
            </a:r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en-US" dirty="0"/>
              <a:t>arkup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n-US" dirty="0"/>
              <a:t>anguage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…………….  </a:t>
            </a:r>
            <a:r>
              <a:rPr lang="en-US" dirty="0">
                <a:solidFill>
                  <a:srgbClr val="FF0000"/>
                </a:solidFill>
              </a:rPr>
              <a:t>Mark</a:t>
            </a:r>
            <a:r>
              <a:rPr lang="en-US" dirty="0">
                <a:solidFill>
                  <a:srgbClr val="00B050"/>
                </a:solidFill>
              </a:rPr>
              <a:t>down</a:t>
            </a:r>
            <a:r>
              <a:rPr lang="en-US" dirty="0"/>
              <a:t> …….</a:t>
            </a:r>
          </a:p>
        </p:txBody>
      </p:sp>
    </p:spTree>
    <p:extLst>
      <p:ext uri="{BB962C8B-B14F-4D97-AF65-F5344CB8AC3E}">
        <p14:creationId xmlns:p14="http://schemas.microsoft.com/office/powerpoint/2010/main" val="2997256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3D78D-E740-B384-56C5-F14EB273A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6F469-F6E9-84A4-E61C-8DABADA57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markdown, certain characters tell the display engine how to render (present) the text</a:t>
            </a:r>
          </a:p>
          <a:p>
            <a:r>
              <a:rPr lang="en-US" dirty="0"/>
              <a:t>In HTML, ‘tags’ are used (in conjunction with styles) to do the same thing</a:t>
            </a:r>
          </a:p>
          <a:p>
            <a:pPr lvl="1"/>
            <a:r>
              <a:rPr lang="en-US" dirty="0"/>
              <a:t>We will just use different tags for this assignment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/>
              <a:t>e.g. </a:t>
            </a:r>
          </a:p>
          <a:p>
            <a:pPr marL="201168" lvl="1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CED352-23DC-AC24-7257-8ACB658AE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959278"/>
              </p:ext>
            </p:extLst>
          </p:nvPr>
        </p:nvGraphicFramePr>
        <p:xfrm>
          <a:off x="2611315" y="3141068"/>
          <a:ext cx="6969369" cy="3060679"/>
        </p:xfrm>
        <a:graphic>
          <a:graphicData uri="http://schemas.openxmlformats.org/drawingml/2006/table">
            <a:tbl>
              <a:tblPr/>
              <a:tblGrid>
                <a:gridCol w="2323123">
                  <a:extLst>
                    <a:ext uri="{9D8B030D-6E8A-4147-A177-3AD203B41FA5}">
                      <a16:colId xmlns:a16="http://schemas.microsoft.com/office/drawing/2014/main" val="1971172963"/>
                    </a:ext>
                  </a:extLst>
                </a:gridCol>
                <a:gridCol w="2323123">
                  <a:extLst>
                    <a:ext uri="{9D8B030D-6E8A-4147-A177-3AD203B41FA5}">
                      <a16:colId xmlns:a16="http://schemas.microsoft.com/office/drawing/2014/main" val="3030148826"/>
                    </a:ext>
                  </a:extLst>
                </a:gridCol>
                <a:gridCol w="2323123">
                  <a:extLst>
                    <a:ext uri="{9D8B030D-6E8A-4147-A177-3AD203B41FA5}">
                      <a16:colId xmlns:a16="http://schemas.microsoft.com/office/drawing/2014/main" val="1020038746"/>
                    </a:ext>
                  </a:extLst>
                </a:gridCol>
              </a:tblGrid>
              <a:tr h="18798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Markdown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208E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8090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208E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Markdown 'rule'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8090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2090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8090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HTML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2090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2090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2090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705023"/>
                  </a:ext>
                </a:extLst>
              </a:tr>
              <a:tr h="284858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# Heading level 1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Line starts with #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&lt;h1&gt;Heading level 1&lt;/h1&gt;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005303"/>
                  </a:ext>
                </a:extLst>
              </a:tr>
              <a:tr h="284858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## Heading level 2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Line starts with ##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&lt;h2&gt;Heading level 2&lt;/h2&gt;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76552"/>
                  </a:ext>
                </a:extLst>
              </a:tr>
              <a:tr h="284858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### Heading level 3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Line starts with ###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&lt;h3&gt;Heading level 3&lt;/h3&gt;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039787"/>
                  </a:ext>
                </a:extLst>
              </a:tr>
              <a:tr h="40871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**Bold**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There are two asterisks followed by </a:t>
                      </a:r>
                      <a:r>
                        <a:rPr lang="en-US" sz="1200" dirty="0" err="1">
                          <a:effectLst/>
                        </a:rPr>
                        <a:t>alphanumerics</a:t>
                      </a:r>
                      <a:r>
                        <a:rPr lang="en-US" sz="1200" dirty="0">
                          <a:effectLst/>
                        </a:rPr>
                        <a:t>, followed by two asterisks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&lt;strong&gt;Bold text&lt;/strong&gt; OR &lt;b&gt;Bold text&lt;/b&gt;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46521"/>
                  </a:ext>
                </a:extLst>
              </a:tr>
              <a:tr h="428381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_Italics_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There is an underscore followed by alphanumerics, followed by an underscore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&lt;i&gt;Italicized text&lt;/i&gt;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074160"/>
                  </a:ext>
                </a:extLst>
              </a:tr>
              <a:tr h="773185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&gt;Block quote (aligned/ block of text)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Line starts with &gt; (The text after the '&gt;' will be aligned in a block until an empty line is found)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&lt;blockquote&gt;Block quote (aligned/ block of text)&lt;/blockquote&gt;</a:t>
                      </a:r>
                    </a:p>
                  </a:txBody>
                  <a:tcPr marL="50921" marR="50921" marT="25460" marB="25460">
                    <a:lnL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662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44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3CA5C-60B5-1711-366D-22AFFF0B9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3EEF5-BDE3-7203-9273-0492F0900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read in a markdown file and generate a valid html file (webpage)</a:t>
            </a:r>
          </a:p>
          <a:p>
            <a:r>
              <a:rPr lang="en-US" dirty="0"/>
              <a:t>We will use </a:t>
            </a:r>
            <a:r>
              <a:rPr lang="en-US" dirty="0" err="1"/>
              <a:t>gitlab</a:t>
            </a:r>
            <a:r>
              <a:rPr lang="en-US" dirty="0"/>
              <a:t> to publish your webpage … and you can see the results of your work!</a:t>
            </a:r>
          </a:p>
          <a:p>
            <a:endParaRPr lang="en-US" dirty="0"/>
          </a:p>
          <a:p>
            <a:r>
              <a:rPr lang="en-US" dirty="0"/>
              <a:t>You will use regex in C++ to </a:t>
            </a:r>
            <a:r>
              <a:rPr lang="en-US"/>
              <a:t>accomplish this!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90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10929-DDB2-AB13-DC17-5D2928CD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Markdown intent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E36226-A393-3054-1F23-75BBAF04F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421" y="2127627"/>
            <a:ext cx="8779558" cy="375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39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F2DBA-DF46-8145-AA8A-5A0083226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Webpage version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788534-1B3F-2536-D9F4-BEFC46D78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362" y="2262097"/>
            <a:ext cx="8746900" cy="375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5495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573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Consolas</vt:lpstr>
      <vt:lpstr>Wingdings</vt:lpstr>
      <vt:lpstr>Retrospect</vt:lpstr>
      <vt:lpstr>Markdown and Web</vt:lpstr>
      <vt:lpstr>Web pages</vt:lpstr>
      <vt:lpstr>Web page </vt:lpstr>
      <vt:lpstr>Web page content can be hard to read …</vt:lpstr>
      <vt:lpstr>Web page generators</vt:lpstr>
      <vt:lpstr>How it works …</vt:lpstr>
      <vt:lpstr>Assignment …</vt:lpstr>
      <vt:lpstr>Markdown intent</vt:lpstr>
      <vt:lpstr>Webpage version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Markdown and Web</dc:title>
  <dc:creator>Kal Rabb</dc:creator>
  <cp:lastModifiedBy>Kal Rabb</cp:lastModifiedBy>
  <cp:revision>2</cp:revision>
  <dcterms:created xsi:type="dcterms:W3CDTF">2023-04-09T12:42:14Z</dcterms:created>
  <dcterms:modified xsi:type="dcterms:W3CDTF">2023-04-20T20:03:01Z</dcterms:modified>
</cp:coreProperties>
</file>